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451" r:id="rId2"/>
    <p:sldId id="458" r:id="rId3"/>
    <p:sldId id="454" r:id="rId4"/>
    <p:sldId id="468" r:id="rId5"/>
    <p:sldId id="462" r:id="rId6"/>
    <p:sldId id="463" r:id="rId7"/>
    <p:sldId id="464" r:id="rId8"/>
    <p:sldId id="465" r:id="rId9"/>
    <p:sldId id="466" r:id="rId10"/>
    <p:sldId id="467" r:id="rId11"/>
    <p:sldId id="452" r:id="rId12"/>
    <p:sldId id="469" r:id="rId13"/>
    <p:sldId id="456" r:id="rId14"/>
    <p:sldId id="459" r:id="rId15"/>
    <p:sldId id="453" r:id="rId16"/>
    <p:sldId id="455" r:id="rId17"/>
    <p:sldId id="470" r:id="rId18"/>
    <p:sldId id="471" r:id="rId19"/>
    <p:sldId id="457" r:id="rId20"/>
    <p:sldId id="460" r:id="rId21"/>
    <p:sldId id="461" r:id="rId22"/>
    <p:sldId id="256" r:id="rId23"/>
    <p:sldId id="474" r:id="rId24"/>
    <p:sldId id="473" r:id="rId25"/>
    <p:sldId id="472" r:id="rId26"/>
    <p:sldId id="475" r:id="rId27"/>
    <p:sldId id="258" r:id="rId28"/>
    <p:sldId id="477" r:id="rId29"/>
    <p:sldId id="478" r:id="rId30"/>
    <p:sldId id="476" r:id="rId31"/>
    <p:sldId id="480" r:id="rId32"/>
    <p:sldId id="481" r:id="rId33"/>
    <p:sldId id="482" r:id="rId34"/>
    <p:sldId id="479" r:id="rId35"/>
    <p:sldId id="484" r:id="rId36"/>
    <p:sldId id="485" r:id="rId37"/>
    <p:sldId id="483" r:id="rId38"/>
    <p:sldId id="259" r:id="rId39"/>
    <p:sldId id="487" r:id="rId40"/>
    <p:sldId id="486" r:id="rId41"/>
    <p:sldId id="324" r:id="rId42"/>
    <p:sldId id="326" r:id="rId43"/>
    <p:sldId id="327" r:id="rId44"/>
    <p:sldId id="328" r:id="rId45"/>
    <p:sldId id="330" r:id="rId46"/>
    <p:sldId id="334" r:id="rId47"/>
    <p:sldId id="488" r:id="rId48"/>
    <p:sldId id="331" r:id="rId49"/>
    <p:sldId id="333" r:id="rId50"/>
    <p:sldId id="489" r:id="rId51"/>
    <p:sldId id="325" r:id="rId52"/>
    <p:sldId id="337" r:id="rId53"/>
    <p:sldId id="261" r:id="rId54"/>
    <p:sldId id="335" r:id="rId55"/>
    <p:sldId id="336" r:id="rId56"/>
    <p:sldId id="34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4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9F454-26EE-B94C-B940-EDF973C54DE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03BE4-FD0B-EA4B-9741-4367E240F3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522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368A-E3C2-E449-AB22-CBDE93B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5124E-6584-BA4D-821C-81F1115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E666-3B7C-3D4D-A0B9-4350DD45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AC59-A343-D342-9C29-515A5A9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EAE4-C15A-3F4D-A786-11D87524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580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98CD-B757-BA43-A3CA-AFED7300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CDE0-C05B-E84B-9BCB-4F4E433A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45F9-D67D-0A42-B732-A3C68CE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A5F2-3556-4F40-B4FD-893FD8C4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FC5E3-6A40-A847-B73E-23205093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269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57D9B-1F87-544C-808E-57B1B2D77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D2DAC-7D6E-4147-A642-5C64EC07E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A4B1-2E4C-3141-BECB-AB1837E1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47E70-D6F9-B644-9644-39005AA1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DE3D1-F1FA-394C-9D48-8BAF329C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7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5AA-3BEA-1E43-8C43-92A6794E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8DB1-3232-D74B-9747-C83FB135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DABB-84DF-3442-9635-8B1B221E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123D-AEB5-7342-92EE-36BD9A13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8A60-0C9D-CE4D-A5B7-35DF8B5A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26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6B8-409A-7846-9719-9C1AB548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A28C-1B56-A641-AB68-FCD85937D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534B-DA20-2146-AA82-0B8C2B41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F5C3-619D-5744-97B1-B9D157CF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DDAB-2876-7640-9661-C25B1B1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351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32F0-73DC-5240-A9FA-C74F93D4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7CD7-0457-5E47-B935-683716C89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49ACD-636E-6F4A-883F-8A27DFBE0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0FC8-8BF2-9B47-A5D7-1923AD0A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31BCA-67F3-B247-848B-BA1262F7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1D476-3404-354C-B72F-77AF823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07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26C7-BFC7-6440-BCA6-AED73BE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239FD-B892-994E-8DF8-D803C5D4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6004-8ABD-C847-B07E-ED414A75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1B911-8F17-3B4E-BCB3-C546D326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02F10-DF80-D34A-A274-A2BE66C9A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457C6-7DD3-9F45-B94D-D9C008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9F3F5-8938-DD4A-B1F8-30B29A38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1244A-3579-6C45-970E-3261E75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06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FE29-096D-9A41-8873-6AA582EE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A2691-7E06-154E-BB23-95DDCCA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03E88-E016-5D40-BE36-48A76275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526B6-21A0-A141-9392-4C9361A7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93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F41D-E606-2A46-BA65-0536E65D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72914-1839-214B-A414-80F3DAE4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F6A2-3FB1-2341-9DF2-16EE5EB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ECEF-2982-754B-ABA8-7E60D0B8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FD039-D773-DF4B-AD3D-6197BBA0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EA1A-AF6F-8146-A5F6-02422231F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AC5A-47F3-1246-932E-2825DBFF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8873-F915-7343-9CC0-5292466C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E1DA-6F8F-B747-A1F0-68A19A1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43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5683-D534-FB4C-9B5A-89C596B6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B3258-22C9-8546-9BE1-EB253BC27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C8BF9-164F-4444-B807-D631C59C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35C2-3626-6844-B1B2-633A9E58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5384-20FF-5D4F-AD0B-D562D29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2A35-F9E1-324D-92AE-DA4F30C0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4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92D13-19F1-CF4F-A893-40AE63D2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6D15-29E1-3B4F-9BEF-90750DF5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C282-59B9-CB49-928F-B71D9A2F8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14AD-8126-2C42-97E3-5AEEE361E925}" type="datetimeFigureOut">
              <a:rPr lang="es-ES_tradnl" smtClean="0"/>
              <a:t>7/10/24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DCAD-EB8D-FC43-8355-23FB74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FA8B-D16F-AE44-A547-DA1AEC507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80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em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emf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C781C-96E1-A444-A7DB-E9816351A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58" y="0"/>
            <a:ext cx="920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DF0E5-A95F-BD41-96F3-61D0567F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919"/>
            <a:ext cx="12192000" cy="2728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79CBB-488E-8F43-89FE-195DFB493E6B}"/>
              </a:ext>
            </a:extLst>
          </p:cNvPr>
          <p:cNvSpPr txBox="1"/>
          <p:nvPr/>
        </p:nvSpPr>
        <p:spPr>
          <a:xfrm>
            <a:off x="373736" y="489658"/>
            <a:ext cx="4867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Sliding</a:t>
            </a:r>
            <a:r>
              <a:rPr lang="es-ES_tradnl" sz="5400" dirty="0">
                <a:solidFill>
                  <a:schemeClr val="accent5"/>
                </a:solidFill>
              </a:rPr>
              <a:t>-Windows</a:t>
            </a:r>
          </a:p>
        </p:txBody>
      </p:sp>
    </p:spTree>
    <p:extLst>
      <p:ext uri="{BB962C8B-B14F-4D97-AF65-F5344CB8AC3E}">
        <p14:creationId xmlns:p14="http://schemas.microsoft.com/office/powerpoint/2010/main" val="7405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9992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82AB9-71B9-E649-BC01-AB77EA6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256"/>
            <a:ext cx="12192000" cy="2985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66B8-7B9B-B74D-B1C1-0CDA5ED509E7}"/>
              </a:ext>
            </a:extLst>
          </p:cNvPr>
          <p:cNvSpPr txBox="1"/>
          <p:nvPr/>
        </p:nvSpPr>
        <p:spPr>
          <a:xfrm>
            <a:off x="373736" y="489658"/>
            <a:ext cx="1818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66229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85E58-3A91-524E-AB63-9FF9FE37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62"/>
            <a:ext cx="12192000" cy="61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E78D5-6BEC-F14A-9219-F96838B4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952"/>
            <a:ext cx="12192000" cy="5899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CA389-DB3B-5D47-94C2-3F1AC3C501E0}"/>
              </a:ext>
            </a:extLst>
          </p:cNvPr>
          <p:cNvSpPr txBox="1"/>
          <p:nvPr/>
        </p:nvSpPr>
        <p:spPr>
          <a:xfrm>
            <a:off x="373736" y="379296"/>
            <a:ext cx="3134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Fast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248681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6064F-0E71-6F47-9735-6EF1330B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929"/>
            <a:ext cx="12192000" cy="5413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1D8EE-930E-DB41-A668-2BAE078F9A17}"/>
              </a:ext>
            </a:extLst>
          </p:cNvPr>
          <p:cNvSpPr txBox="1"/>
          <p:nvPr/>
        </p:nvSpPr>
        <p:spPr>
          <a:xfrm>
            <a:off x="373736" y="379296"/>
            <a:ext cx="5223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MaskFaster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344344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1656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2F662-E434-B245-86C5-C2426673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/>
          <a:stretch/>
        </p:blipFill>
        <p:spPr>
          <a:xfrm>
            <a:off x="685587" y="472966"/>
            <a:ext cx="10820828" cy="60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9B5B-48F4-5742-A259-9F053B97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69"/>
            <a:ext cx="12192000" cy="6526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BF7C1-1A7E-6C46-9323-458E23110C99}"/>
              </a:ext>
            </a:extLst>
          </p:cNvPr>
          <p:cNvSpPr txBox="1"/>
          <p:nvPr/>
        </p:nvSpPr>
        <p:spPr>
          <a:xfrm>
            <a:off x="421033" y="4541392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4112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E4D2A-948A-5A4B-8F78-23343BB7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43"/>
            <a:ext cx="12192000" cy="5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3D5D-FD5A-814B-B379-728286BC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5"/>
            <a:ext cx="12192000" cy="6513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6D4908-A565-0D4D-B1D3-452D831AC25D}"/>
              </a:ext>
            </a:extLst>
          </p:cNvPr>
          <p:cNvSpPr/>
          <p:nvPr/>
        </p:nvSpPr>
        <p:spPr>
          <a:xfrm>
            <a:off x="157655" y="520262"/>
            <a:ext cx="3058511" cy="78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C12A-AD84-8641-8583-0D0BB1B5B26C}"/>
              </a:ext>
            </a:extLst>
          </p:cNvPr>
          <p:cNvSpPr txBox="1"/>
          <p:nvPr/>
        </p:nvSpPr>
        <p:spPr>
          <a:xfrm>
            <a:off x="373736" y="379296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0329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293356" y="2459504"/>
            <a:ext cx="76052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Implementación de YOLOv5</a:t>
            </a:r>
          </a:p>
          <a:p>
            <a:pPr algn="ctr"/>
            <a:endParaRPr lang="es-ES_tradnl" sz="4000" dirty="0"/>
          </a:p>
          <a:p>
            <a:pPr algn="ctr"/>
            <a:r>
              <a:rPr lang="es-ES_tradnl" sz="4000" dirty="0"/>
              <a:t>(Ejemplo: Detección de ojos y boca)</a:t>
            </a:r>
          </a:p>
        </p:txBody>
      </p:sp>
    </p:spTree>
    <p:extLst>
      <p:ext uri="{BB962C8B-B14F-4D97-AF65-F5344CB8AC3E}">
        <p14:creationId xmlns:p14="http://schemas.microsoft.com/office/powerpoint/2010/main" val="192566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672624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5" y="1672624"/>
            <a:ext cx="3124200" cy="3200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2629886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272824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272824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781A8-3430-694B-BEA0-7EC24CA8D38D}"/>
              </a:ext>
            </a:extLst>
          </p:cNvPr>
          <p:cNvSpPr/>
          <p:nvPr/>
        </p:nvSpPr>
        <p:spPr>
          <a:xfrm>
            <a:off x="8937171" y="2629886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886F7-9045-6645-8BB0-B5A5F6B53709}"/>
              </a:ext>
            </a:extLst>
          </p:cNvPr>
          <p:cNvSpPr/>
          <p:nvPr/>
        </p:nvSpPr>
        <p:spPr>
          <a:xfrm>
            <a:off x="10001927" y="2586342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9241971" y="3728662"/>
            <a:ext cx="1088572" cy="55993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91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1047880" y="1024842"/>
            <a:ext cx="894411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Para la implementación de YOLOv5…</a:t>
            </a:r>
          </a:p>
          <a:p>
            <a:endParaRPr lang="es-ES_tradnl" sz="4000" dirty="0"/>
          </a:p>
          <a:p>
            <a:r>
              <a:rPr lang="es-ES_tradnl" sz="4000" dirty="0"/>
              <a:t>Se necesita:</a:t>
            </a:r>
          </a:p>
          <a:p>
            <a:endParaRPr lang="es-ES_tradnl" sz="4000" dirty="0"/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Base de datos (imágenes)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Anotaciones (</a:t>
            </a:r>
            <a:r>
              <a:rPr lang="es-ES_tradnl" sz="4000" dirty="0" err="1"/>
              <a:t>bounding</a:t>
            </a:r>
            <a:r>
              <a:rPr lang="es-ES_tradnl" sz="4000" dirty="0"/>
              <a:t> boxes + clases)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Formatos adecuados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Train/Val/Test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archivo YAML</a:t>
            </a:r>
          </a:p>
        </p:txBody>
      </p:sp>
    </p:spTree>
    <p:extLst>
      <p:ext uri="{BB962C8B-B14F-4D97-AF65-F5344CB8AC3E}">
        <p14:creationId xmlns:p14="http://schemas.microsoft.com/office/powerpoint/2010/main" val="80574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E953E9-DE44-8743-A04C-26D731A3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74" y="1623848"/>
            <a:ext cx="10595226" cy="52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765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1.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44387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0351B-DC68-1C4B-8EFB-407CB8047A00}"/>
              </a:ext>
            </a:extLst>
          </p:cNvPr>
          <p:cNvGrpSpPr/>
          <p:nvPr/>
        </p:nvGrpSpPr>
        <p:grpSpPr>
          <a:xfrm>
            <a:off x="3876241" y="2152387"/>
            <a:ext cx="3124200" cy="3200400"/>
            <a:chOff x="8177215" y="1357312"/>
            <a:chExt cx="3124200" cy="3200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39B330-4B31-8648-ADDF-48F1BF307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2AD943-DCBC-254D-B036-DB97E95E5BA9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B0194-2FE0-D947-A24C-CFE38B1E09A1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5296E-21C4-244E-B71E-9A6C55609F39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B21263-8FA4-C046-B5D9-83D6F7226C3F}"/>
              </a:ext>
            </a:extLst>
          </p:cNvPr>
          <p:cNvSpPr/>
          <p:nvPr/>
        </p:nvSpPr>
        <p:spPr>
          <a:xfrm flipH="1">
            <a:off x="716605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0C308F3-6993-F449-8927-7388BD8D7167}"/>
              </a:ext>
            </a:extLst>
          </p:cNvPr>
          <p:cNvSpPr/>
          <p:nvPr/>
        </p:nvSpPr>
        <p:spPr>
          <a:xfrm flipH="1">
            <a:off x="716605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EE7A4-078D-F242-A0F4-78720540D5DF}"/>
              </a:ext>
            </a:extLst>
          </p:cNvPr>
          <p:cNvSpPr txBox="1"/>
          <p:nvPr/>
        </p:nvSpPr>
        <p:spPr>
          <a:xfrm>
            <a:off x="727541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D2B49-43DF-C946-8C85-1CDF3EAF859D}"/>
              </a:ext>
            </a:extLst>
          </p:cNvPr>
          <p:cNvSpPr txBox="1"/>
          <p:nvPr/>
        </p:nvSpPr>
        <p:spPr>
          <a:xfrm>
            <a:off x="738342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702F0D-884F-954B-8E4B-20CB0C261C37}"/>
              </a:ext>
            </a:extLst>
          </p:cNvPr>
          <p:cNvSpPr/>
          <p:nvPr/>
        </p:nvSpPr>
        <p:spPr>
          <a:xfrm>
            <a:off x="458835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8083FF-1127-F64D-BC68-78A451F30EE9}"/>
              </a:ext>
            </a:extLst>
          </p:cNvPr>
          <p:cNvSpPr/>
          <p:nvPr/>
        </p:nvSpPr>
        <p:spPr>
          <a:xfrm>
            <a:off x="519000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B8524-627E-0A40-8885-B95CD5154AA9}"/>
              </a:ext>
            </a:extLst>
          </p:cNvPr>
          <p:cNvSpPr/>
          <p:nvPr/>
        </p:nvSpPr>
        <p:spPr>
          <a:xfrm>
            <a:off x="565251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4F432-4A83-1241-BE30-F1D99A78A24B}"/>
              </a:ext>
            </a:extLst>
          </p:cNvPr>
          <p:cNvSpPr/>
          <p:nvPr/>
        </p:nvSpPr>
        <p:spPr>
          <a:xfrm>
            <a:off x="625814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FFEFD7-19B8-FD46-8B7C-D1D9D5BCB497}"/>
              </a:ext>
            </a:extLst>
          </p:cNvPr>
          <p:cNvSpPr/>
          <p:nvPr/>
        </p:nvSpPr>
        <p:spPr>
          <a:xfrm>
            <a:off x="488699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264466-0CD3-0146-BD12-42272FB5F4C5}"/>
              </a:ext>
            </a:extLst>
          </p:cNvPr>
          <p:cNvSpPr/>
          <p:nvPr/>
        </p:nvSpPr>
        <p:spPr>
          <a:xfrm>
            <a:off x="597556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BF06D7-E68B-D34A-BC2E-B92F426FA31D}"/>
              </a:ext>
            </a:extLst>
          </p:cNvPr>
          <p:cNvSpPr/>
          <p:nvPr/>
        </p:nvSpPr>
        <p:spPr>
          <a:xfrm>
            <a:off x="434200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CFD11-2DA5-284E-AEB9-5723AD94496A}"/>
              </a:ext>
            </a:extLst>
          </p:cNvPr>
          <p:cNvSpPr txBox="1"/>
          <p:nvPr/>
        </p:nvSpPr>
        <p:spPr>
          <a:xfrm>
            <a:off x="539982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2D49C-FA85-5C49-8ACA-5484F9D817F3}"/>
              </a:ext>
            </a:extLst>
          </p:cNvPr>
          <p:cNvSpPr txBox="1"/>
          <p:nvPr/>
        </p:nvSpPr>
        <p:spPr>
          <a:xfrm>
            <a:off x="433531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5D021-E70A-424D-BB9E-EDA9039D1FAA}"/>
              </a:ext>
            </a:extLst>
          </p:cNvPr>
          <p:cNvSpPr txBox="1"/>
          <p:nvPr/>
        </p:nvSpPr>
        <p:spPr>
          <a:xfrm>
            <a:off x="461883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66B7E-6450-AD46-A626-8AB78B3E0166}"/>
              </a:ext>
            </a:extLst>
          </p:cNvPr>
          <p:cNvSpPr txBox="1"/>
          <p:nvPr/>
        </p:nvSpPr>
        <p:spPr>
          <a:xfrm>
            <a:off x="595341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8ABE1-64BB-364C-8C5A-E9FD7091E541}"/>
              </a:ext>
            </a:extLst>
          </p:cNvPr>
          <p:cNvSpPr txBox="1"/>
          <p:nvPr/>
        </p:nvSpPr>
        <p:spPr>
          <a:xfrm>
            <a:off x="492356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0C5EB-C317-4147-8E4D-8F822CBFEF57}"/>
              </a:ext>
            </a:extLst>
          </p:cNvPr>
          <p:cNvSpPr txBox="1"/>
          <p:nvPr/>
        </p:nvSpPr>
        <p:spPr>
          <a:xfrm>
            <a:off x="572483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E6CB8E-6B61-7144-8246-0665E6CA47E4}"/>
              </a:ext>
            </a:extLst>
          </p:cNvPr>
          <p:cNvCxnSpPr/>
          <p:nvPr/>
        </p:nvCxnSpPr>
        <p:spPr>
          <a:xfrm>
            <a:off x="387899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F1F676-5262-3640-B194-3E270184E076}"/>
              </a:ext>
            </a:extLst>
          </p:cNvPr>
          <p:cNvCxnSpPr>
            <a:cxnSpLocks/>
          </p:cNvCxnSpPr>
          <p:nvPr/>
        </p:nvCxnSpPr>
        <p:spPr>
          <a:xfrm rot="5400000">
            <a:off x="353519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452380-3D89-5047-8EAD-B6B8AD32746C}"/>
              </a:ext>
            </a:extLst>
          </p:cNvPr>
          <p:cNvSpPr txBox="1"/>
          <p:nvPr/>
        </p:nvSpPr>
        <p:spPr>
          <a:xfrm>
            <a:off x="403167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8CAD0-52B9-BD42-93C0-055D31CFF6FE}"/>
              </a:ext>
            </a:extLst>
          </p:cNvPr>
          <p:cNvSpPr txBox="1"/>
          <p:nvPr/>
        </p:nvSpPr>
        <p:spPr>
          <a:xfrm>
            <a:off x="361114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8136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F63CE-DB30-E841-9E60-0C0C3CAD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3" y="1334082"/>
            <a:ext cx="10750292" cy="5334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CE0B-6BA2-9A4E-ACA5-09B51B7B03F1}"/>
              </a:ext>
            </a:extLst>
          </p:cNvPr>
          <p:cNvSpPr/>
          <p:nvPr/>
        </p:nvSpPr>
        <p:spPr>
          <a:xfrm>
            <a:off x="9124749" y="872417"/>
            <a:ext cx="294984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AU" sz="2400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sz="24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3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DBA23FD-9B96-F24F-8174-D32BF882C3AE}"/>
              </a:ext>
            </a:extLst>
          </p:cNvPr>
          <p:cNvSpPr/>
          <p:nvPr/>
        </p:nvSpPr>
        <p:spPr>
          <a:xfrm>
            <a:off x="6226683" y="3477296"/>
            <a:ext cx="5838537" cy="1457352"/>
          </a:xfrm>
          <a:prstGeom prst="roundRect">
            <a:avLst>
              <a:gd name="adj" fmla="val 892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D38E10-56A2-1B45-9205-D19E1FFB80A0}"/>
              </a:ext>
            </a:extLst>
          </p:cNvPr>
          <p:cNvSpPr/>
          <p:nvPr/>
        </p:nvSpPr>
        <p:spPr>
          <a:xfrm>
            <a:off x="7962433" y="3292629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FM000048_02.txt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93D1AC8-1D0C-4A4D-AD6A-4E80AA12839C}"/>
              </a:ext>
            </a:extLst>
          </p:cNvPr>
          <p:cNvSpPr/>
          <p:nvPr/>
        </p:nvSpPr>
        <p:spPr>
          <a:xfrm>
            <a:off x="6245291" y="616788"/>
            <a:ext cx="5838537" cy="2452523"/>
          </a:xfrm>
          <a:prstGeom prst="roundRect">
            <a:avLst>
              <a:gd name="adj" fmla="val 8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B8AF09-0160-C345-A779-99D47C263B1D}"/>
              </a:ext>
            </a:extLst>
          </p:cNvPr>
          <p:cNvGrpSpPr/>
          <p:nvPr/>
        </p:nvGrpSpPr>
        <p:grpSpPr>
          <a:xfrm>
            <a:off x="1558701" y="2152387"/>
            <a:ext cx="3124200" cy="3200400"/>
            <a:chOff x="8177215" y="1357312"/>
            <a:chExt cx="3124200" cy="3200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8E45D-DB3E-0445-9639-56FC7AA9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8781A8-3430-694B-BEA0-7EC24CA8D38D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886F7-9045-6645-8BB0-B5A5F6B53709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D3120-8D8F-1544-99DD-E4C42BF33CDC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5665158D-4F35-4049-82B4-D2A482E323BD}"/>
              </a:ext>
            </a:extLst>
          </p:cNvPr>
          <p:cNvSpPr/>
          <p:nvPr/>
        </p:nvSpPr>
        <p:spPr>
          <a:xfrm flipH="1">
            <a:off x="484851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70EC7EC-4ABD-0C48-9D16-CE610EEE218B}"/>
              </a:ext>
            </a:extLst>
          </p:cNvPr>
          <p:cNvSpPr/>
          <p:nvPr/>
        </p:nvSpPr>
        <p:spPr>
          <a:xfrm flipH="1">
            <a:off x="484851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1093E-8EEF-FC4A-A62C-8BAE2EDBCB85}"/>
              </a:ext>
            </a:extLst>
          </p:cNvPr>
          <p:cNvSpPr txBox="1"/>
          <p:nvPr/>
        </p:nvSpPr>
        <p:spPr>
          <a:xfrm>
            <a:off x="495787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5B066-4E41-DA49-9617-5959BF58C723}"/>
              </a:ext>
            </a:extLst>
          </p:cNvPr>
          <p:cNvSpPr txBox="1"/>
          <p:nvPr/>
        </p:nvSpPr>
        <p:spPr>
          <a:xfrm>
            <a:off x="506588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8E9C54-6351-F64D-AD54-157D0599E32A}"/>
              </a:ext>
            </a:extLst>
          </p:cNvPr>
          <p:cNvSpPr/>
          <p:nvPr/>
        </p:nvSpPr>
        <p:spPr>
          <a:xfrm>
            <a:off x="227081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2B68A0-FC4F-8446-8B9F-90568D333002}"/>
              </a:ext>
            </a:extLst>
          </p:cNvPr>
          <p:cNvSpPr/>
          <p:nvPr/>
        </p:nvSpPr>
        <p:spPr>
          <a:xfrm>
            <a:off x="287246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C7F6DE-9CEA-3840-87D7-5D30EFC1DFEB}"/>
              </a:ext>
            </a:extLst>
          </p:cNvPr>
          <p:cNvSpPr/>
          <p:nvPr/>
        </p:nvSpPr>
        <p:spPr>
          <a:xfrm>
            <a:off x="333497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CD2663-3BE6-4B4E-B5E5-1B3D24F23F73}"/>
              </a:ext>
            </a:extLst>
          </p:cNvPr>
          <p:cNvSpPr/>
          <p:nvPr/>
        </p:nvSpPr>
        <p:spPr>
          <a:xfrm>
            <a:off x="394060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B2C007-040E-064A-B76F-62BFD96DB4F5}"/>
              </a:ext>
            </a:extLst>
          </p:cNvPr>
          <p:cNvSpPr/>
          <p:nvPr/>
        </p:nvSpPr>
        <p:spPr>
          <a:xfrm>
            <a:off x="256945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9E547E-3723-FC4C-82A5-4250DEE1BCA4}"/>
              </a:ext>
            </a:extLst>
          </p:cNvPr>
          <p:cNvSpPr/>
          <p:nvPr/>
        </p:nvSpPr>
        <p:spPr>
          <a:xfrm>
            <a:off x="365802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024FC-58F0-1248-9D92-5C2708D97B55}"/>
              </a:ext>
            </a:extLst>
          </p:cNvPr>
          <p:cNvCxnSpPr/>
          <p:nvPr/>
        </p:nvCxnSpPr>
        <p:spPr>
          <a:xfrm>
            <a:off x="1248508" y="2152387"/>
            <a:ext cx="0" cy="3200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F9EA9B-5FED-2444-9043-FC6692DF6A88}"/>
              </a:ext>
            </a:extLst>
          </p:cNvPr>
          <p:cNvCxnSpPr>
            <a:cxnSpLocks/>
          </p:cNvCxnSpPr>
          <p:nvPr/>
        </p:nvCxnSpPr>
        <p:spPr>
          <a:xfrm flipH="1">
            <a:off x="1566522" y="5663451"/>
            <a:ext cx="31163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E06BFF-7F60-F643-8E6E-989743E646B1}"/>
              </a:ext>
            </a:extLst>
          </p:cNvPr>
          <p:cNvSpPr txBox="1"/>
          <p:nvPr/>
        </p:nvSpPr>
        <p:spPr>
          <a:xfrm>
            <a:off x="765111" y="3622417"/>
            <a:ext cx="982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N = 256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306D6-EB0B-4F43-B878-064A8E2CA22E}"/>
              </a:ext>
            </a:extLst>
          </p:cNvPr>
          <p:cNvSpPr txBox="1"/>
          <p:nvPr/>
        </p:nvSpPr>
        <p:spPr>
          <a:xfrm>
            <a:off x="2682143" y="5456158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M = 256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E8D1B-702C-4B43-B74E-6D6FD250F4DE}"/>
              </a:ext>
            </a:extLst>
          </p:cNvPr>
          <p:cNvSpPr/>
          <p:nvPr/>
        </p:nvSpPr>
        <p:spPr>
          <a:xfrm>
            <a:off x="202446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262E-38B8-3445-8702-1B03D47BDB94}"/>
              </a:ext>
            </a:extLst>
          </p:cNvPr>
          <p:cNvSpPr txBox="1"/>
          <p:nvPr/>
        </p:nvSpPr>
        <p:spPr>
          <a:xfrm>
            <a:off x="6616441" y="811219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File                             x1                x2                 y1               y2                     c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E9145-133A-7045-AD30-7ACE20947571}"/>
              </a:ext>
            </a:extLst>
          </p:cNvPr>
          <p:cNvSpPr txBox="1"/>
          <p:nvPr/>
        </p:nvSpPr>
        <p:spPr>
          <a:xfrm>
            <a:off x="308228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2D5BA1-C227-7D45-9F59-65CE205898B3}"/>
              </a:ext>
            </a:extLst>
          </p:cNvPr>
          <p:cNvSpPr txBox="1"/>
          <p:nvPr/>
        </p:nvSpPr>
        <p:spPr>
          <a:xfrm>
            <a:off x="201777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F34EBE-7E79-784B-B996-DB6673BECA1B}"/>
              </a:ext>
            </a:extLst>
          </p:cNvPr>
          <p:cNvSpPr txBox="1"/>
          <p:nvPr/>
        </p:nvSpPr>
        <p:spPr>
          <a:xfrm>
            <a:off x="230129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A18B7F-ED87-4541-9C13-AC53EF872595}"/>
              </a:ext>
            </a:extLst>
          </p:cNvPr>
          <p:cNvSpPr txBox="1"/>
          <p:nvPr/>
        </p:nvSpPr>
        <p:spPr>
          <a:xfrm>
            <a:off x="363587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50032E-D0DC-DC48-81E0-E5184EB4EE82}"/>
              </a:ext>
            </a:extLst>
          </p:cNvPr>
          <p:cNvSpPr txBox="1"/>
          <p:nvPr/>
        </p:nvSpPr>
        <p:spPr>
          <a:xfrm>
            <a:off x="260602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6D64F-AFB3-6847-AA9B-18B4659CB30D}"/>
              </a:ext>
            </a:extLst>
          </p:cNvPr>
          <p:cNvSpPr txBox="1"/>
          <p:nvPr/>
        </p:nvSpPr>
        <p:spPr>
          <a:xfrm>
            <a:off x="340729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031595-5C99-3845-97E0-BBB8EAAB4EA4}"/>
              </a:ext>
            </a:extLst>
          </p:cNvPr>
          <p:cNvSpPr/>
          <p:nvPr/>
        </p:nvSpPr>
        <p:spPr>
          <a:xfrm>
            <a:off x="7949142" y="432122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8BA0DF-99A8-1F46-AA48-2BC24684C51F}"/>
              </a:ext>
            </a:extLst>
          </p:cNvPr>
          <p:cNvSpPr txBox="1"/>
          <p:nvPr/>
        </p:nvSpPr>
        <p:spPr>
          <a:xfrm>
            <a:off x="8935148" y="97819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C01E3-AC49-B242-82CD-63161CD12B3E}"/>
              </a:ext>
            </a:extLst>
          </p:cNvPr>
          <p:cNvSpPr txBox="1"/>
          <p:nvPr/>
        </p:nvSpPr>
        <p:spPr>
          <a:xfrm>
            <a:off x="8932271" y="257722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4BF58FB-A7CC-AE48-A7CB-64A472BA8532}"/>
              </a:ext>
            </a:extLst>
          </p:cNvPr>
          <p:cNvSpPr/>
          <p:nvPr/>
        </p:nvSpPr>
        <p:spPr>
          <a:xfrm rot="10800000" flipH="1">
            <a:off x="5982369" y="1606585"/>
            <a:ext cx="204879" cy="75628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49717A-1862-CD40-BE4B-0B18D0743CA8}"/>
              </a:ext>
            </a:extLst>
          </p:cNvPr>
          <p:cNvCxnSpPr/>
          <p:nvPr/>
        </p:nvCxnSpPr>
        <p:spPr>
          <a:xfrm>
            <a:off x="4123232" y="1979060"/>
            <a:ext cx="1450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32772-63D0-DD4A-BD03-A1DB4AB84A15}"/>
              </a:ext>
            </a:extLst>
          </p:cNvPr>
          <p:cNvCxnSpPr/>
          <p:nvPr/>
        </p:nvCxnSpPr>
        <p:spPr>
          <a:xfrm>
            <a:off x="156145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5D7F12-72D9-CE4C-87F5-A7025A45EA00}"/>
              </a:ext>
            </a:extLst>
          </p:cNvPr>
          <p:cNvCxnSpPr>
            <a:cxnSpLocks/>
          </p:cNvCxnSpPr>
          <p:nvPr/>
        </p:nvCxnSpPr>
        <p:spPr>
          <a:xfrm rot="5400000">
            <a:off x="121765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A00E2-6490-F945-89E2-D77D1C2FE582}"/>
              </a:ext>
            </a:extLst>
          </p:cNvPr>
          <p:cNvSpPr txBox="1"/>
          <p:nvPr/>
        </p:nvSpPr>
        <p:spPr>
          <a:xfrm>
            <a:off x="171413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C2BE1-08B1-044D-8FEF-3C570C6E2785}"/>
              </a:ext>
            </a:extLst>
          </p:cNvPr>
          <p:cNvSpPr txBox="1"/>
          <p:nvPr/>
        </p:nvSpPr>
        <p:spPr>
          <a:xfrm>
            <a:off x="129360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00832-74F9-1D49-B620-3950ABAF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78985"/>
              </p:ext>
            </p:extLst>
          </p:nvPr>
        </p:nvGraphicFramePr>
        <p:xfrm>
          <a:off x="6669606" y="1242689"/>
          <a:ext cx="5245098" cy="1422400"/>
        </p:xfrm>
        <a:graphic>
          <a:graphicData uri="http://schemas.openxmlformats.org/drawingml/2006/table">
            <a:tbl>
              <a:tblPr/>
              <a:tblGrid>
                <a:gridCol w="1304153">
                  <a:extLst>
                    <a:ext uri="{9D8B030D-6E8A-4147-A177-3AD203B41FA5}">
                      <a16:colId xmlns:a16="http://schemas.microsoft.com/office/drawing/2014/main" val="388562756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96518603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20903124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645963278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479965818"/>
                    </a:ext>
                  </a:extLst>
                </a:gridCol>
                <a:gridCol w="636249">
                  <a:extLst>
                    <a:ext uri="{9D8B030D-6E8A-4147-A177-3AD203B41FA5}">
                      <a16:colId xmlns:a16="http://schemas.microsoft.com/office/drawing/2014/main" val="12379698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8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93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43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9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82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80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8862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99EFF3C-3059-0246-8699-49544075A811}"/>
              </a:ext>
            </a:extLst>
          </p:cNvPr>
          <p:cNvSpPr/>
          <p:nvPr/>
        </p:nvSpPr>
        <p:spPr>
          <a:xfrm>
            <a:off x="6888308" y="4132237"/>
            <a:ext cx="45525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0    0.3607    0.3615    0.1390    0.0665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0    0.6733    0.3581    0.1269    0.0762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1    0.5125    0.6742    0.3131    0.1152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6FE694-28CF-9040-8713-59D77FA93E5B}"/>
              </a:ext>
            </a:extLst>
          </p:cNvPr>
          <p:cNvSpPr txBox="1"/>
          <p:nvPr/>
        </p:nvSpPr>
        <p:spPr>
          <a:xfrm>
            <a:off x="6994638" y="3706262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           </a:t>
            </a:r>
            <a:r>
              <a:rPr lang="es-ES_tradnl" sz="1400" dirty="0" err="1"/>
              <a:t>xn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yn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wn</a:t>
            </a:r>
            <a:r>
              <a:rPr lang="es-ES_tradnl" sz="1400" dirty="0"/>
              <a:t>                   </a:t>
            </a:r>
            <a:r>
              <a:rPr lang="es-ES_tradnl" sz="1400" dirty="0" err="1"/>
              <a:t>hn</a:t>
            </a:r>
            <a:r>
              <a:rPr lang="es-ES_tradnl" sz="1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1DFE0-CC81-E74F-A971-D0BEB82D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8" y="5338869"/>
            <a:ext cx="1282700" cy="36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54F353-3B43-D246-8E25-1B1945C7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78" y="5295151"/>
            <a:ext cx="1206500" cy="368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712E71F-1A60-2648-84E8-C9A7A37D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3545" y="5260701"/>
            <a:ext cx="1003300" cy="33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D6EBEB-2441-C447-AF02-F228B6D1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387" y="5278672"/>
            <a:ext cx="1066800" cy="330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81BA09-08E7-7945-A551-F2D399F0B410}"/>
              </a:ext>
            </a:extLst>
          </p:cNvPr>
          <p:cNvSpPr txBox="1"/>
          <p:nvPr/>
        </p:nvSpPr>
        <p:spPr>
          <a:xfrm>
            <a:off x="489859" y="303247"/>
            <a:ext cx="3252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3. Formato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DEDEF6-F58E-E64B-A955-9E14C32188E6}"/>
              </a:ext>
            </a:extLst>
          </p:cNvPr>
          <p:cNvSpPr txBox="1"/>
          <p:nvPr/>
        </p:nvSpPr>
        <p:spPr>
          <a:xfrm>
            <a:off x="1022054" y="6148997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Por cada imagen con objetos 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jpg</a:t>
            </a:r>
            <a:r>
              <a:rPr lang="es-ES_tradnl" dirty="0">
                <a:solidFill>
                  <a:srgbClr val="FF0000"/>
                </a:solidFill>
              </a:rPr>
              <a:t> se necesita un archivo de texto 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endParaRPr lang="es-ES_tradnl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968E06-3D81-4B43-A76A-18E861F08DFD}"/>
              </a:ext>
            </a:extLst>
          </p:cNvPr>
          <p:cNvGrpSpPr/>
          <p:nvPr/>
        </p:nvGrpSpPr>
        <p:grpSpPr>
          <a:xfrm>
            <a:off x="688235" y="1536373"/>
            <a:ext cx="7390766" cy="4969363"/>
            <a:chOff x="688235" y="1536373"/>
            <a:chExt cx="7390766" cy="4969363"/>
          </a:xfrm>
        </p:grpSpPr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EC0E2F80-15C7-B541-87BB-6C5B6413EE67}"/>
                </a:ext>
              </a:extLst>
            </p:cNvPr>
            <p:cNvSpPr/>
            <p:nvPr/>
          </p:nvSpPr>
          <p:spPr>
            <a:xfrm>
              <a:off x="2036392" y="1536373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96E1646F-D730-F54A-BF58-05E51F2AF609}"/>
                </a:ext>
              </a:extLst>
            </p:cNvPr>
            <p:cNvSpPr/>
            <p:nvPr/>
          </p:nvSpPr>
          <p:spPr>
            <a:xfrm>
              <a:off x="7719001" y="3029792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5-Point Star 54">
              <a:extLst>
                <a:ext uri="{FF2B5EF4-FFF2-40B4-BE49-F238E27FC236}">
                  <a16:creationId xmlns:a16="http://schemas.microsoft.com/office/drawing/2014/main" id="{994A20EC-D652-0940-8F1B-9D18C2BEEDD6}"/>
                </a:ext>
              </a:extLst>
            </p:cNvPr>
            <p:cNvSpPr/>
            <p:nvPr/>
          </p:nvSpPr>
          <p:spPr>
            <a:xfrm>
              <a:off x="688235" y="6145736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7936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8447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4. Definición de </a:t>
            </a:r>
          </a:p>
          <a:p>
            <a:r>
              <a:rPr lang="es-ES_tradnl" sz="5400" dirty="0">
                <a:solidFill>
                  <a:schemeClr val="accent5"/>
                </a:solidFill>
              </a:rPr>
              <a:t>     Train/Val/Test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AEBB-C250-7845-802A-6C07582D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19" y="-1"/>
            <a:ext cx="5334581" cy="69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850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5. Definición de archivo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B612E-4B43-BB4C-BF46-2BBBF43C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9" y="1860332"/>
            <a:ext cx="6210342" cy="395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5BAD4-75E0-5843-BCEF-A22A019A2C1B}"/>
              </a:ext>
            </a:extLst>
          </p:cNvPr>
          <p:cNvSpPr txBox="1"/>
          <p:nvPr/>
        </p:nvSpPr>
        <p:spPr>
          <a:xfrm>
            <a:off x="6337502" y="5817132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(archivo de texto: </a:t>
            </a:r>
            <a:r>
              <a:rPr lang="es-ES_tradnl" dirty="0" err="1"/>
              <a:t>data.yaml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15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13DD-16DF-AB4D-8E33-26B258A5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6" y="0"/>
            <a:ext cx="1054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491775" y="3075057"/>
            <a:ext cx="1120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Ahora estamos listos para entrenar y probar YOLOv5!</a:t>
            </a:r>
          </a:p>
        </p:txBody>
      </p:sp>
    </p:spTree>
    <p:extLst>
      <p:ext uri="{BB962C8B-B14F-4D97-AF65-F5344CB8AC3E}">
        <p14:creationId xmlns:p14="http://schemas.microsoft.com/office/powerpoint/2010/main" val="36783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410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DFB1D-0CA9-BD4F-AE85-B944AE5A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b="27992"/>
          <a:stretch/>
        </p:blipFill>
        <p:spPr>
          <a:xfrm>
            <a:off x="52252" y="1151480"/>
            <a:ext cx="12139748" cy="3890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757EC-C094-E245-A853-93D3F34C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2" y="5292052"/>
            <a:ext cx="12192000" cy="14581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BE94AC-CF64-694B-8761-610C11B9748C}"/>
              </a:ext>
            </a:extLst>
          </p:cNvPr>
          <p:cNvGrpSpPr/>
          <p:nvPr/>
        </p:nvGrpSpPr>
        <p:grpSpPr>
          <a:xfrm>
            <a:off x="5760720" y="6229197"/>
            <a:ext cx="4176339" cy="369332"/>
            <a:chOff x="5760720" y="6229197"/>
            <a:chExt cx="4176339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F96E16-9020-DE4B-8E02-FB4E92887030}"/>
                </a:ext>
              </a:extLst>
            </p:cNvPr>
            <p:cNvCxnSpPr/>
            <p:nvPr/>
          </p:nvCxnSpPr>
          <p:spPr>
            <a:xfrm flipH="1">
              <a:off x="5760720" y="6413863"/>
              <a:ext cx="1567543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9A155F-4078-5043-9ABA-DD648DA239EE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96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149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Testing</a:t>
            </a:r>
            <a:endParaRPr lang="es-ES_tradnl" sz="5400" dirty="0">
              <a:solidFill>
                <a:schemeClr val="accent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79742-3200-5C42-8920-093C19486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32"/>
          <a:stretch/>
        </p:blipFill>
        <p:spPr>
          <a:xfrm>
            <a:off x="69850" y="1055551"/>
            <a:ext cx="12052300" cy="37777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E60E344-F2D3-FB4C-86D1-5925D0847AEF}"/>
              </a:ext>
            </a:extLst>
          </p:cNvPr>
          <p:cNvGrpSpPr/>
          <p:nvPr/>
        </p:nvGrpSpPr>
        <p:grpSpPr>
          <a:xfrm>
            <a:off x="5120640" y="1254197"/>
            <a:ext cx="4028293" cy="587666"/>
            <a:chOff x="5908766" y="6229197"/>
            <a:chExt cx="4028293" cy="58766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2BCDFE-5A35-FE4F-8B71-CCE1607B1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766" y="6413863"/>
              <a:ext cx="1419498" cy="4030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F967B9-92CD-4140-AD64-C989E832CDE4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363EEBE-F287-3148-8BDB-6311F25A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4385"/>
            <a:ext cx="12192000" cy="8424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8A42662-8844-4C41-A178-F2CC01D9A88A}"/>
              </a:ext>
            </a:extLst>
          </p:cNvPr>
          <p:cNvGrpSpPr/>
          <p:nvPr/>
        </p:nvGrpSpPr>
        <p:grpSpPr>
          <a:xfrm>
            <a:off x="3984171" y="6139543"/>
            <a:ext cx="3063007" cy="477571"/>
            <a:chOff x="5560423" y="6120958"/>
            <a:chExt cx="3063007" cy="47757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7AF66A-6A39-3842-ABBC-D5403DFBC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0423" y="6120958"/>
              <a:ext cx="1767841" cy="29290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CAA2ED-AFCC-2145-81E6-DA3BF6AA5805}"/>
                </a:ext>
              </a:extLst>
            </p:cNvPr>
            <p:cNvSpPr txBox="1"/>
            <p:nvPr/>
          </p:nvSpPr>
          <p:spPr>
            <a:xfrm>
              <a:off x="7419703" y="6229197"/>
              <a:ext cx="1203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0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93565-7DEB-724F-A50E-A50D4442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7" t="7810" r="2755" b="3619"/>
          <a:stretch/>
        </p:blipFill>
        <p:spPr>
          <a:xfrm>
            <a:off x="640079" y="535577"/>
            <a:ext cx="5917475" cy="60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E0071-E3B9-E14D-AC05-5EE97725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535577"/>
            <a:ext cx="5386817" cy="60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6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394505" y="3075057"/>
            <a:ext cx="7402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Ejemplo con pesos pre-entrenados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116A0-469E-B347-9271-5CD57A50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23" y="4093392"/>
            <a:ext cx="3904754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236B52-0A16-1847-AAB8-82747FBA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4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636B6E-9519-0B4E-9304-EC047E2E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80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531947" y="3075057"/>
            <a:ext cx="7128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Ejercicio: 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3310940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0587" y="2120630"/>
            <a:ext cx="31242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7215" y="2120630"/>
            <a:ext cx="3124200" cy="312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3039792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682730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682730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8665536" y="3372741"/>
            <a:ext cx="2115878" cy="1711809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B23C8-C561-9D49-BCC2-59BBFACE1DC0}"/>
              </a:ext>
            </a:extLst>
          </p:cNvPr>
          <p:cNvSpPr txBox="1"/>
          <p:nvPr/>
        </p:nvSpPr>
        <p:spPr>
          <a:xfrm>
            <a:off x="890587" y="769807"/>
            <a:ext cx="5136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1728564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5148787" y="3075057"/>
            <a:ext cx="1894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416780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 err="1">
                <a:latin typeface="+mn-lt"/>
              </a:rPr>
              <a:t>Slinding</a:t>
            </a:r>
            <a:r>
              <a:rPr lang="es-ES_tradnl" dirty="0">
                <a:latin typeface="+mn-lt"/>
              </a:rPr>
              <a:t> Windows con CNN</a:t>
            </a:r>
          </a:p>
        </p:txBody>
      </p:sp>
    </p:spTree>
    <p:extLst>
      <p:ext uri="{BB962C8B-B14F-4D97-AF65-F5344CB8AC3E}">
        <p14:creationId xmlns:p14="http://schemas.microsoft.com/office/powerpoint/2010/main" val="39667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king_example.mp4" descr="tracking_example.mp4">
            <a:hlinkClick r:id="" action="ppaction://media"/>
            <a:extLst>
              <a:ext uri="{FF2B5EF4-FFF2-40B4-BE49-F238E27FC236}">
                <a16:creationId xmlns:a16="http://schemas.microsoft.com/office/drawing/2014/main" id="{6738D9E9-FC52-3643-9417-EDD086D546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38" y="643466"/>
            <a:ext cx="990412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D096-7188-2541-BB20-779AB6A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/>
              <a:t>METRICS</a:t>
            </a:r>
            <a:br>
              <a:rPr lang="es-ES_tradnl" dirty="0"/>
            </a:br>
            <a:br>
              <a:rPr lang="es-ES_tradnl" dirty="0"/>
            </a:br>
            <a:r>
              <a:rPr lang="es-ES_tradnl" b="1" dirty="0">
                <a:solidFill>
                  <a:schemeClr val="accent2"/>
                </a:solidFill>
              </a:rPr>
              <a:t>(es necesario medir la calidad de la detección)</a:t>
            </a:r>
          </a:p>
        </p:txBody>
      </p:sp>
    </p:spTree>
    <p:extLst>
      <p:ext uri="{BB962C8B-B14F-4D97-AF65-F5344CB8AC3E}">
        <p14:creationId xmlns:p14="http://schemas.microsoft.com/office/powerpoint/2010/main" val="1716912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</p:spTree>
    <p:extLst>
      <p:ext uri="{BB962C8B-B14F-4D97-AF65-F5344CB8AC3E}">
        <p14:creationId xmlns:p14="http://schemas.microsoft.com/office/powerpoint/2010/main" val="212884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770363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32967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63472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6C1858-C569-F543-9D47-174DC316552D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795FA4-BF38-1149-AB89-B83DBFDA840C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5860B-CA0D-AF4D-8BA4-13F2C4B0A385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9788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5346F-D954-8F3C-8104-A15E66C9B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6678B252-8A18-D56A-E6B6-90EB3B83D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C9F43CE2-6550-8771-DE45-0FFECAD30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AD686-E879-5757-630E-6E021F216D28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AB729-460B-C702-CF12-408A4D8DE907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F4027-6E31-A243-C012-B4BBDEA7E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DB2747-4ED0-45BC-E4C5-013E4B798A65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801C7-1A34-A867-5C9D-7ACB863CBAC8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018E71-E487-A44F-6289-8705770BADD7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EFF44F-9300-EF1F-1FA3-88770875ED62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7CF8D-3A7C-C88C-3FCD-A1AA31E7424F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D9F16C-9595-6317-27CF-DFD2AA21B69F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A0AC57-B950-A2F2-0581-C2C1F6884DDF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769DF-24D7-F746-ED1F-C6B9D24183DB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C370EC-36DD-07BC-388E-F89E303A50C8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A9924-E218-A411-80E9-7070A69BEF4A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95B112-5B81-9FE6-794E-FCD2188976D6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89F287-0CF9-5780-040C-1CA50796D5CA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3F9337E-CBC5-8619-3D34-46B807E7B97F}"/>
              </a:ext>
            </a:extLst>
          </p:cNvPr>
          <p:cNvSpPr/>
          <p:nvPr/>
        </p:nvSpPr>
        <p:spPr>
          <a:xfrm rot="21002791">
            <a:off x="9832750" y="1448197"/>
            <a:ext cx="1598029" cy="1202117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7E3860-A712-77D1-B8C6-CE5144CD58B5}"/>
              </a:ext>
            </a:extLst>
          </p:cNvPr>
          <p:cNvSpPr/>
          <p:nvPr/>
        </p:nvSpPr>
        <p:spPr>
          <a:xfrm>
            <a:off x="3113044" y="1925761"/>
            <a:ext cx="704043" cy="572891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8076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6C1858-C569-F543-9D47-174DC316552D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795FA4-BF38-1149-AB89-B83DBFDA840C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5860B-CA0D-AF4D-8BA4-13F2C4B0A385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D2AB0E-BC4C-DC4F-86C5-143F296D89EF}"/>
              </a:ext>
            </a:extLst>
          </p:cNvPr>
          <p:cNvSpPr/>
          <p:nvPr/>
        </p:nvSpPr>
        <p:spPr>
          <a:xfrm rot="21002791">
            <a:off x="9896274" y="1483789"/>
            <a:ext cx="2208896" cy="3349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9322E9-B03D-FC43-B071-CC8EFAEFC2D3}"/>
              </a:ext>
            </a:extLst>
          </p:cNvPr>
          <p:cNvSpPr/>
          <p:nvPr/>
        </p:nvSpPr>
        <p:spPr>
          <a:xfrm rot="16200000">
            <a:off x="2726349" y="1233171"/>
            <a:ext cx="726893" cy="18326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9506F-C2D3-C041-A14F-190771A14549}"/>
              </a:ext>
            </a:extLst>
          </p:cNvPr>
          <p:cNvSpPr txBox="1"/>
          <p:nvPr/>
        </p:nvSpPr>
        <p:spPr>
          <a:xfrm>
            <a:off x="632846" y="203469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E58F10-6AFA-BAEF-716D-A1DCA41F3DAB}"/>
              </a:ext>
            </a:extLst>
          </p:cNvPr>
          <p:cNvSpPr/>
          <p:nvPr/>
        </p:nvSpPr>
        <p:spPr>
          <a:xfrm rot="21002791">
            <a:off x="9832750" y="1448197"/>
            <a:ext cx="1598029" cy="1202117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86A972-F076-F187-0B5C-B6D7533CC69B}"/>
              </a:ext>
            </a:extLst>
          </p:cNvPr>
          <p:cNvSpPr/>
          <p:nvPr/>
        </p:nvSpPr>
        <p:spPr>
          <a:xfrm>
            <a:off x="3113044" y="1925761"/>
            <a:ext cx="704043" cy="572891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1437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A555AA93-C1B6-DB4A-898E-D33ABDDC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EADDD713-E875-C049-AA91-544F7994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570088-D6BF-9044-9CA8-31578464FC6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E3A0A-4039-2B4A-B3D3-A4A5A5E1313F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68E65-86C9-BB40-94E4-7ECA475D0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F64DA-9207-5C4F-AC47-923F5B9E24C8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74F023-041B-0E40-8C2D-4D292BF7D46C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3CB80-2F52-E142-B1C9-0A9F5EBD1F3A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22828E-E7A4-C643-A6CA-1CEAF4F1CD5B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BF148-DE3B-9D4A-8371-90A0DFF2CB13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2A458-DFF3-DB4F-A3C8-C038815DBDB9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8D3CC-00EF-AC45-8315-0B7F27C0AF1D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24CA8-366E-784E-8EB6-C1B9E2F25EEE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82F93-F996-B94D-8ECD-4BF2B8D8974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B8F91-6C6A-6D43-A2A7-9C07BB619125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2E900-ECF1-704F-AD6E-721B297B2BC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533739-2911-224B-8D41-C254EA8DE49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6C1858-C569-F543-9D47-174DC316552D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795FA4-BF38-1149-AB89-B83DBFDA840C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05860B-CA0D-AF4D-8BA4-13F2C4B0A385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D2AB0E-BC4C-DC4F-86C5-143F296D89EF}"/>
              </a:ext>
            </a:extLst>
          </p:cNvPr>
          <p:cNvSpPr/>
          <p:nvPr/>
        </p:nvSpPr>
        <p:spPr>
          <a:xfrm rot="21002791">
            <a:off x="9896274" y="1483789"/>
            <a:ext cx="2208896" cy="3349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9322E9-B03D-FC43-B071-CC8EFAEFC2D3}"/>
              </a:ext>
            </a:extLst>
          </p:cNvPr>
          <p:cNvSpPr/>
          <p:nvPr/>
        </p:nvSpPr>
        <p:spPr>
          <a:xfrm rot="16200000">
            <a:off x="2726349" y="1233171"/>
            <a:ext cx="726893" cy="18326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9506F-C2D3-C041-A14F-190771A14549}"/>
              </a:ext>
            </a:extLst>
          </p:cNvPr>
          <p:cNvSpPr txBox="1"/>
          <p:nvPr/>
        </p:nvSpPr>
        <p:spPr>
          <a:xfrm>
            <a:off x="632846" y="203469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B7DE52-2599-BE4A-9BB0-E99DAB5B2281}"/>
              </a:ext>
            </a:extLst>
          </p:cNvPr>
          <p:cNvSpPr/>
          <p:nvPr/>
        </p:nvSpPr>
        <p:spPr>
          <a:xfrm rot="16200000">
            <a:off x="3203025" y="4285281"/>
            <a:ext cx="726893" cy="689614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A45446-9BCE-F949-A39F-B90832B651AF}"/>
              </a:ext>
            </a:extLst>
          </p:cNvPr>
          <p:cNvSpPr txBox="1"/>
          <p:nvPr/>
        </p:nvSpPr>
        <p:spPr>
          <a:xfrm>
            <a:off x="632846" y="457815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42F911-7B03-4C22-D8D5-BF851708BDC7}"/>
              </a:ext>
            </a:extLst>
          </p:cNvPr>
          <p:cNvSpPr/>
          <p:nvPr/>
        </p:nvSpPr>
        <p:spPr>
          <a:xfrm rot="16476933">
            <a:off x="8931191" y="3455051"/>
            <a:ext cx="1598029" cy="283568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881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28" y="0"/>
            <a:ext cx="920794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4900748" y="3222170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6337662" y="4669971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7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7248-E769-7541-5DAC-CF7F22766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ecision">
            <a:extLst>
              <a:ext uri="{FF2B5EF4-FFF2-40B4-BE49-F238E27FC236}">
                <a16:creationId xmlns:a16="http://schemas.microsoft.com/office/drawing/2014/main" id="{BDD06EEE-0A07-2564-493C-26159152E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36060"/>
          <a:stretch/>
        </p:blipFill>
        <p:spPr bwMode="auto">
          <a:xfrm>
            <a:off x="260888" y="860426"/>
            <a:ext cx="3704521" cy="18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all">
            <a:extLst>
              <a:ext uri="{FF2B5EF4-FFF2-40B4-BE49-F238E27FC236}">
                <a16:creationId xmlns:a16="http://schemas.microsoft.com/office/drawing/2014/main" id="{248257E4-D773-192A-A9BB-FEA40C902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r="35424"/>
          <a:stretch/>
        </p:blipFill>
        <p:spPr bwMode="auto">
          <a:xfrm>
            <a:off x="632846" y="3429000"/>
            <a:ext cx="3435915" cy="19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55A34-669D-8F62-6950-E7E8540C810B}"/>
              </a:ext>
            </a:extLst>
          </p:cNvPr>
          <p:cNvSpPr txBox="1"/>
          <p:nvPr/>
        </p:nvSpPr>
        <p:spPr>
          <a:xfrm>
            <a:off x="4398936" y="1342194"/>
            <a:ext cx="3676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predictions were defects.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35D49-67D7-4127-0141-DDA3C32846D8}"/>
              </a:ext>
            </a:extLst>
          </p:cNvPr>
          <p:cNvSpPr txBox="1"/>
          <p:nvPr/>
        </p:nvSpPr>
        <p:spPr>
          <a:xfrm>
            <a:off x="4339072" y="3786919"/>
            <a:ext cx="3435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of the defects were predicted.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56040-7A49-5F12-D626-D7B2AE3CA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2349" r="4346" b="3111"/>
          <a:stretch/>
        </p:blipFill>
        <p:spPr>
          <a:xfrm>
            <a:off x="8075264" y="1610386"/>
            <a:ext cx="3621669" cy="367309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1DCB0D-E680-8228-17EF-F1FEDD51111F}"/>
              </a:ext>
            </a:extLst>
          </p:cNvPr>
          <p:cNvSpPr/>
          <p:nvPr/>
        </p:nvSpPr>
        <p:spPr>
          <a:xfrm>
            <a:off x="10382161" y="186065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56F274-C1B2-791E-841B-7DA12DF4BEAB}"/>
              </a:ext>
            </a:extLst>
          </p:cNvPr>
          <p:cNvSpPr/>
          <p:nvPr/>
        </p:nvSpPr>
        <p:spPr>
          <a:xfrm>
            <a:off x="8103081" y="6107836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8A74F-48AA-AE6E-5A39-43E07DE73250}"/>
              </a:ext>
            </a:extLst>
          </p:cNvPr>
          <p:cNvSpPr/>
          <p:nvPr/>
        </p:nvSpPr>
        <p:spPr>
          <a:xfrm>
            <a:off x="10744297" y="2806303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9FA011-E714-D15C-D0D9-B71F2A8637C1}"/>
              </a:ext>
            </a:extLst>
          </p:cNvPr>
          <p:cNvSpPr/>
          <p:nvPr/>
        </p:nvSpPr>
        <p:spPr>
          <a:xfrm>
            <a:off x="10935952" y="3804010"/>
            <a:ext cx="511444" cy="481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7B39D-E94A-B653-04F7-BD5A48048205}"/>
              </a:ext>
            </a:extLst>
          </p:cNvPr>
          <p:cNvSpPr/>
          <p:nvPr/>
        </p:nvSpPr>
        <p:spPr>
          <a:xfrm>
            <a:off x="11026360" y="3878920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B4A5E7-4B73-7610-52DA-F405C0E0457B}"/>
              </a:ext>
            </a:extLst>
          </p:cNvPr>
          <p:cNvSpPr/>
          <p:nvPr/>
        </p:nvSpPr>
        <p:spPr>
          <a:xfrm>
            <a:off x="10837799" y="272946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39C97-2A2D-26A3-F459-025B673F6AD3}"/>
              </a:ext>
            </a:extLst>
          </p:cNvPr>
          <p:cNvSpPr/>
          <p:nvPr/>
        </p:nvSpPr>
        <p:spPr>
          <a:xfrm>
            <a:off x="10248861" y="4511767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C9FD7-2ED5-C9F2-9A35-C90CAA27A21B}"/>
              </a:ext>
            </a:extLst>
          </p:cNvPr>
          <p:cNvSpPr/>
          <p:nvPr/>
        </p:nvSpPr>
        <p:spPr>
          <a:xfrm>
            <a:off x="8634453" y="4617673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AE5E7-AD63-16C9-DA3E-C896B33C76A0}"/>
              </a:ext>
            </a:extLst>
          </p:cNvPr>
          <p:cNvSpPr/>
          <p:nvPr/>
        </p:nvSpPr>
        <p:spPr>
          <a:xfrm>
            <a:off x="8083498" y="5445668"/>
            <a:ext cx="511444" cy="48176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27CA6-68FB-0FF9-E396-3C048282F080}"/>
              </a:ext>
            </a:extLst>
          </p:cNvPr>
          <p:cNvSpPr txBox="1"/>
          <p:nvPr/>
        </p:nvSpPr>
        <p:spPr>
          <a:xfrm>
            <a:off x="8738574" y="5501886"/>
            <a:ext cx="1583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Ground Truth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51A600-E40D-B93B-0973-5C48A2C21ED5}"/>
              </a:ext>
            </a:extLst>
          </p:cNvPr>
          <p:cNvSpPr txBox="1"/>
          <p:nvPr/>
        </p:nvSpPr>
        <p:spPr>
          <a:xfrm>
            <a:off x="8738574" y="6145837"/>
            <a:ext cx="1250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CE772A-628F-A13F-B70C-514F4D3F26AE}"/>
              </a:ext>
            </a:extLst>
          </p:cNvPr>
          <p:cNvSpPr txBox="1"/>
          <p:nvPr/>
        </p:nvSpPr>
        <p:spPr>
          <a:xfrm>
            <a:off x="8030666" y="927886"/>
            <a:ext cx="1595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EBF237-4EBE-9A83-B024-2123CE555B14}"/>
              </a:ext>
            </a:extLst>
          </p:cNvPr>
          <p:cNvSpPr/>
          <p:nvPr/>
        </p:nvSpPr>
        <p:spPr>
          <a:xfrm rot="21002791">
            <a:off x="10294506" y="2355706"/>
            <a:ext cx="1598029" cy="2420816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975032-52FA-EC29-6779-F17A48F26435}"/>
              </a:ext>
            </a:extLst>
          </p:cNvPr>
          <p:cNvSpPr/>
          <p:nvPr/>
        </p:nvSpPr>
        <p:spPr>
          <a:xfrm>
            <a:off x="2613309" y="1053885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D1245A-1E43-A3DF-B8AF-DA75C5310463}"/>
              </a:ext>
            </a:extLst>
          </p:cNvPr>
          <p:cNvSpPr/>
          <p:nvPr/>
        </p:nvSpPr>
        <p:spPr>
          <a:xfrm>
            <a:off x="2688219" y="3484539"/>
            <a:ext cx="997795" cy="676648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6A4768-853F-A9C0-EC40-B61A1D74522C}"/>
              </a:ext>
            </a:extLst>
          </p:cNvPr>
          <p:cNvSpPr/>
          <p:nvPr/>
        </p:nvSpPr>
        <p:spPr>
          <a:xfrm rot="21002791">
            <a:off x="9896274" y="1483789"/>
            <a:ext cx="2208896" cy="33498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67C5295-BECA-B3FD-700D-07B208169481}"/>
              </a:ext>
            </a:extLst>
          </p:cNvPr>
          <p:cNvSpPr/>
          <p:nvPr/>
        </p:nvSpPr>
        <p:spPr>
          <a:xfrm rot="16200000">
            <a:off x="2726349" y="1233171"/>
            <a:ext cx="726893" cy="183269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DBBB9-2FF2-B844-1597-7CEB031675DA}"/>
              </a:ext>
            </a:extLst>
          </p:cNvPr>
          <p:cNvSpPr txBox="1"/>
          <p:nvPr/>
        </p:nvSpPr>
        <p:spPr>
          <a:xfrm>
            <a:off x="632846" y="203469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2/3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8A6E7484-D476-82CC-5F3B-C067BFACA794}"/>
              </a:ext>
            </a:extLst>
          </p:cNvPr>
          <p:cNvSpPr/>
          <p:nvPr/>
        </p:nvSpPr>
        <p:spPr>
          <a:xfrm>
            <a:off x="8131437" y="2437168"/>
            <a:ext cx="3620156" cy="2846318"/>
          </a:xfrm>
          <a:custGeom>
            <a:avLst/>
            <a:gdLst>
              <a:gd name="connsiteX0" fmla="*/ 2856862 w 3800283"/>
              <a:gd name="connsiteY0" fmla="*/ 126435 h 3259315"/>
              <a:gd name="connsiteX1" fmla="*/ 2329920 w 3800283"/>
              <a:gd name="connsiteY1" fmla="*/ 358910 h 3259315"/>
              <a:gd name="connsiteX2" fmla="*/ 2314422 w 3800283"/>
              <a:gd name="connsiteY2" fmla="*/ 1350801 h 3259315"/>
              <a:gd name="connsiteX3" fmla="*/ 1616998 w 3800283"/>
              <a:gd name="connsiteY3" fmla="*/ 2079222 h 3259315"/>
              <a:gd name="connsiteX4" fmla="*/ 206652 w 3800283"/>
              <a:gd name="connsiteY4" fmla="*/ 2187710 h 3259315"/>
              <a:gd name="connsiteX5" fmla="*/ 299642 w 3800283"/>
              <a:gd name="connsiteY5" fmla="*/ 3148605 h 3259315"/>
              <a:gd name="connsiteX6" fmla="*/ 2934354 w 3800283"/>
              <a:gd name="connsiteY6" fmla="*/ 3133106 h 3259315"/>
              <a:gd name="connsiteX7" fmla="*/ 3771262 w 3800283"/>
              <a:gd name="connsiteY7" fmla="*/ 2203208 h 3259315"/>
              <a:gd name="connsiteX8" fmla="*/ 3554286 w 3800283"/>
              <a:gd name="connsiteY8" fmla="*/ 234923 h 3259315"/>
              <a:gd name="connsiteX9" fmla="*/ 3027344 w 3800283"/>
              <a:gd name="connsiteY9" fmla="*/ 110937 h 3259315"/>
              <a:gd name="connsiteX0" fmla="*/ 2856862 w 3771554"/>
              <a:gd name="connsiteY0" fmla="*/ 15498 h 3148378"/>
              <a:gd name="connsiteX1" fmla="*/ 2329920 w 3771554"/>
              <a:gd name="connsiteY1" fmla="*/ 247973 h 3148378"/>
              <a:gd name="connsiteX2" fmla="*/ 2314422 w 3771554"/>
              <a:gd name="connsiteY2" fmla="*/ 1239864 h 3148378"/>
              <a:gd name="connsiteX3" fmla="*/ 1616998 w 3771554"/>
              <a:gd name="connsiteY3" fmla="*/ 1968285 h 3148378"/>
              <a:gd name="connsiteX4" fmla="*/ 206652 w 3771554"/>
              <a:gd name="connsiteY4" fmla="*/ 2076773 h 3148378"/>
              <a:gd name="connsiteX5" fmla="*/ 299642 w 3771554"/>
              <a:gd name="connsiteY5" fmla="*/ 3037668 h 3148378"/>
              <a:gd name="connsiteX6" fmla="*/ 2934354 w 3771554"/>
              <a:gd name="connsiteY6" fmla="*/ 3022169 h 3148378"/>
              <a:gd name="connsiteX7" fmla="*/ 3771262 w 3771554"/>
              <a:gd name="connsiteY7" fmla="*/ 2092271 h 3148378"/>
              <a:gd name="connsiteX8" fmla="*/ 3027344 w 3771554"/>
              <a:gd name="connsiteY8" fmla="*/ 0 h 3148378"/>
              <a:gd name="connsiteX0" fmla="*/ 2856862 w 3776773"/>
              <a:gd name="connsiteY0" fmla="*/ 0 h 3132880"/>
              <a:gd name="connsiteX1" fmla="*/ 2329920 w 3776773"/>
              <a:gd name="connsiteY1" fmla="*/ 232475 h 3132880"/>
              <a:gd name="connsiteX2" fmla="*/ 2314422 w 3776773"/>
              <a:gd name="connsiteY2" fmla="*/ 1224366 h 3132880"/>
              <a:gd name="connsiteX3" fmla="*/ 1616998 w 3776773"/>
              <a:gd name="connsiteY3" fmla="*/ 1952787 h 3132880"/>
              <a:gd name="connsiteX4" fmla="*/ 206652 w 3776773"/>
              <a:gd name="connsiteY4" fmla="*/ 2061275 h 3132880"/>
              <a:gd name="connsiteX5" fmla="*/ 299642 w 3776773"/>
              <a:gd name="connsiteY5" fmla="*/ 3022170 h 3132880"/>
              <a:gd name="connsiteX6" fmla="*/ 2934354 w 3776773"/>
              <a:gd name="connsiteY6" fmla="*/ 3006671 h 3132880"/>
              <a:gd name="connsiteX7" fmla="*/ 3771262 w 3776773"/>
              <a:gd name="connsiteY7" fmla="*/ 2076773 h 3132880"/>
              <a:gd name="connsiteX8" fmla="*/ 3275317 w 3776773"/>
              <a:gd name="connsiteY8" fmla="*/ 18619 h 3132880"/>
              <a:gd name="connsiteX0" fmla="*/ 3073838 w 3776773"/>
              <a:gd name="connsiteY0" fmla="*/ 0 h 3132880"/>
              <a:gd name="connsiteX1" fmla="*/ 2329920 w 3776773"/>
              <a:gd name="connsiteY1" fmla="*/ 232475 h 3132880"/>
              <a:gd name="connsiteX2" fmla="*/ 2314422 w 3776773"/>
              <a:gd name="connsiteY2" fmla="*/ 1224366 h 3132880"/>
              <a:gd name="connsiteX3" fmla="*/ 1616998 w 3776773"/>
              <a:gd name="connsiteY3" fmla="*/ 1952787 h 3132880"/>
              <a:gd name="connsiteX4" fmla="*/ 206652 w 3776773"/>
              <a:gd name="connsiteY4" fmla="*/ 2061275 h 3132880"/>
              <a:gd name="connsiteX5" fmla="*/ 299642 w 3776773"/>
              <a:gd name="connsiteY5" fmla="*/ 3022170 h 3132880"/>
              <a:gd name="connsiteX6" fmla="*/ 2934354 w 3776773"/>
              <a:gd name="connsiteY6" fmla="*/ 3006671 h 3132880"/>
              <a:gd name="connsiteX7" fmla="*/ 3771262 w 3776773"/>
              <a:gd name="connsiteY7" fmla="*/ 2076773 h 3132880"/>
              <a:gd name="connsiteX8" fmla="*/ 3275317 w 3776773"/>
              <a:gd name="connsiteY8" fmla="*/ 18619 h 313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6773" h="3132880">
                <a:moveTo>
                  <a:pt x="3073838" y="0"/>
                </a:moveTo>
                <a:cubicBezTo>
                  <a:pt x="2855570" y="14207"/>
                  <a:pt x="2456489" y="28414"/>
                  <a:pt x="2329920" y="232475"/>
                </a:cubicBezTo>
                <a:cubicBezTo>
                  <a:pt x="2203351" y="436536"/>
                  <a:pt x="2433242" y="937647"/>
                  <a:pt x="2314422" y="1224366"/>
                </a:cubicBezTo>
                <a:cubicBezTo>
                  <a:pt x="2195602" y="1511085"/>
                  <a:pt x="1968293" y="1813302"/>
                  <a:pt x="1616998" y="1952787"/>
                </a:cubicBezTo>
                <a:cubicBezTo>
                  <a:pt x="1265703" y="2092272"/>
                  <a:pt x="426211" y="1883045"/>
                  <a:pt x="206652" y="2061275"/>
                </a:cubicBezTo>
                <a:cubicBezTo>
                  <a:pt x="-12907" y="2239505"/>
                  <a:pt x="-154975" y="2864604"/>
                  <a:pt x="299642" y="3022170"/>
                </a:cubicBezTo>
                <a:cubicBezTo>
                  <a:pt x="754259" y="3179736"/>
                  <a:pt x="2355751" y="3164237"/>
                  <a:pt x="2934354" y="3006671"/>
                </a:cubicBezTo>
                <a:cubicBezTo>
                  <a:pt x="3512957" y="2849105"/>
                  <a:pt x="3714435" y="2574782"/>
                  <a:pt x="3771262" y="2076773"/>
                </a:cubicBezTo>
                <a:cubicBezTo>
                  <a:pt x="3828089" y="1578764"/>
                  <a:pt x="3430300" y="454509"/>
                  <a:pt x="3275317" y="18619"/>
                </a:cubicBezTo>
              </a:path>
            </a:pathLst>
          </a:custGeom>
          <a:noFill/>
          <a:ln w="3810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EF48159-DE4F-47DF-C5EA-65D8FD8F094F}"/>
              </a:ext>
            </a:extLst>
          </p:cNvPr>
          <p:cNvSpPr/>
          <p:nvPr/>
        </p:nvSpPr>
        <p:spPr>
          <a:xfrm rot="16200000">
            <a:off x="2816895" y="3713741"/>
            <a:ext cx="726893" cy="1832695"/>
          </a:xfrm>
          <a:prstGeom prst="ellipse">
            <a:avLst/>
          </a:prstGeom>
          <a:noFill/>
          <a:ln w="38100">
            <a:solidFill>
              <a:srgbClr val="00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64D1B-5D23-282B-A573-03717306F180}"/>
              </a:ext>
            </a:extLst>
          </p:cNvPr>
          <p:cNvSpPr txBox="1"/>
          <p:nvPr/>
        </p:nvSpPr>
        <p:spPr>
          <a:xfrm>
            <a:off x="632846" y="4578151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2/4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4781BE-3C29-97A8-FC4A-0314DD78A10D}"/>
              </a:ext>
            </a:extLst>
          </p:cNvPr>
          <p:cNvSpPr/>
          <p:nvPr/>
        </p:nvSpPr>
        <p:spPr>
          <a:xfrm rot="16200000">
            <a:off x="3203025" y="4285281"/>
            <a:ext cx="726893" cy="689614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CF8FC8-8001-FB1C-8800-133F00B6387D}"/>
              </a:ext>
            </a:extLst>
          </p:cNvPr>
          <p:cNvSpPr/>
          <p:nvPr/>
        </p:nvSpPr>
        <p:spPr>
          <a:xfrm rot="16476933">
            <a:off x="8931191" y="3455051"/>
            <a:ext cx="1598029" cy="2835685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3923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section over union (IoU)">
            <a:extLst>
              <a:ext uri="{FF2B5EF4-FFF2-40B4-BE49-F238E27FC236}">
                <a16:creationId xmlns:a16="http://schemas.microsoft.com/office/drawing/2014/main" id="{3484D726-D57D-D948-A3E5-E9E84985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12168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0E44E-2AD0-BF45-B9AB-6D07DF8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425" y="1000319"/>
            <a:ext cx="1231277" cy="303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A05DB-6D3B-434D-BA52-45BEC3695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6410"/>
          <a:stretch/>
        </p:blipFill>
        <p:spPr>
          <a:xfrm>
            <a:off x="7473332" y="5377783"/>
            <a:ext cx="1231278" cy="26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F67684-E8DD-994A-A437-FED315262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6410"/>
          <a:stretch/>
        </p:blipFill>
        <p:spPr>
          <a:xfrm>
            <a:off x="7346874" y="736060"/>
            <a:ext cx="1231278" cy="264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8A74F-FD88-6C4B-A5DF-5AB60708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723" y="4356362"/>
            <a:ext cx="1231277" cy="303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36C78-0461-1040-9B99-DECE8000818A}"/>
              </a:ext>
            </a:extLst>
          </p:cNvPr>
          <p:cNvSpPr txBox="1"/>
          <p:nvPr/>
        </p:nvSpPr>
        <p:spPr>
          <a:xfrm>
            <a:off x="216976" y="6276814"/>
            <a:ext cx="426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Shivy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Yohanandan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Science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BB4A5-E923-024E-880C-F35798505CB8}"/>
              </a:ext>
            </a:extLst>
          </p:cNvPr>
          <p:cNvGrpSpPr/>
          <p:nvPr/>
        </p:nvGrpSpPr>
        <p:grpSpPr>
          <a:xfrm>
            <a:off x="216976" y="4854563"/>
            <a:ext cx="3724869" cy="523220"/>
            <a:chOff x="216976" y="4854563"/>
            <a:chExt cx="3724869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FC59BB-506F-A84D-9A5C-12009BE47DD0}"/>
                </a:ext>
              </a:extLst>
            </p:cNvPr>
            <p:cNvSpPr txBox="1"/>
            <p:nvPr/>
          </p:nvSpPr>
          <p:spPr>
            <a:xfrm>
              <a:off x="216976" y="4854563"/>
              <a:ext cx="3724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True Positive if </a:t>
              </a:r>
              <a:r>
                <a:rPr lang="en-US" sz="2800" dirty="0" err="1"/>
                <a:t>IoU</a:t>
              </a:r>
              <a:r>
                <a:rPr lang="en-US" sz="2800" dirty="0"/>
                <a:t> &gt;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53CDDF-F73D-9C40-B321-48A279A1A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9082" y="5025868"/>
              <a:ext cx="2794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9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section over union (IoU)">
            <a:extLst>
              <a:ext uri="{FF2B5EF4-FFF2-40B4-BE49-F238E27FC236}">
                <a16:creationId xmlns:a16="http://schemas.microsoft.com/office/drawing/2014/main" id="{3484D726-D57D-D948-A3E5-E9E84985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121681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B36C78-0461-1040-9B99-DECE8000818A}"/>
              </a:ext>
            </a:extLst>
          </p:cNvPr>
          <p:cNvSpPr txBox="1"/>
          <p:nvPr/>
        </p:nvSpPr>
        <p:spPr>
          <a:xfrm>
            <a:off x="216976" y="6276814"/>
            <a:ext cx="426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Shivy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Yohanandan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Towards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Data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Science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BB4A5-E923-024E-880C-F35798505CB8}"/>
              </a:ext>
            </a:extLst>
          </p:cNvPr>
          <p:cNvGrpSpPr/>
          <p:nvPr/>
        </p:nvGrpSpPr>
        <p:grpSpPr>
          <a:xfrm>
            <a:off x="216976" y="4854563"/>
            <a:ext cx="3724869" cy="523220"/>
            <a:chOff x="216976" y="4854563"/>
            <a:chExt cx="3724869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FC59BB-506F-A84D-9A5C-12009BE47DD0}"/>
                </a:ext>
              </a:extLst>
            </p:cNvPr>
            <p:cNvSpPr txBox="1"/>
            <p:nvPr/>
          </p:nvSpPr>
          <p:spPr>
            <a:xfrm>
              <a:off x="216976" y="4854563"/>
              <a:ext cx="37248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True Positive if </a:t>
              </a:r>
              <a:r>
                <a:rPr lang="en-US" sz="2800" dirty="0" err="1"/>
                <a:t>IoU</a:t>
              </a:r>
              <a:r>
                <a:rPr lang="en-US" sz="2800" dirty="0"/>
                <a:t> &gt;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53CDDF-F73D-9C40-B321-48A279A1A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9082" y="5025868"/>
              <a:ext cx="2794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497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DF9464-7055-004D-B15C-B053876B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060" y="676921"/>
            <a:ext cx="1778000" cy="177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62F87-6249-0E42-A8AC-CC0AFD7D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585" y="676921"/>
            <a:ext cx="1778000" cy="177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F50D11-ABC9-D144-AEFA-483104642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254" y="676921"/>
            <a:ext cx="1778000" cy="177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C9E34D-3389-D048-93F5-282AD7E7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657" y="676921"/>
            <a:ext cx="1778000" cy="177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4C15B1-6DF0-2E42-9FCE-2F0FB4E4A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050" y="4423960"/>
            <a:ext cx="1778000" cy="177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F33733-41CC-DD43-AA84-C886B3767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5988" y="2540806"/>
            <a:ext cx="1778000" cy="177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7DDF36-2C4C-BF44-AFF0-9238CC54B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381" y="4433849"/>
            <a:ext cx="1778000" cy="177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C69BF01-3A85-3D43-8A7E-A0EE84802A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264" y="2540806"/>
            <a:ext cx="1778000" cy="177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4B6379-4B1D-8348-8CFB-B85BA8144D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7657" y="2555385"/>
            <a:ext cx="1778000" cy="177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E4BAA6-95AB-6E43-92C2-106D164B0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5988" y="676921"/>
            <a:ext cx="1778000" cy="177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7EDFA-80C2-4E4F-A13F-94DEE068FA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3381" y="2540806"/>
            <a:ext cx="1778000" cy="177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B67A6D-5949-AD43-AD7A-347FEF887A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7657" y="4433849"/>
            <a:ext cx="1778000" cy="177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8C50F8-3C14-4444-9EC6-A07B12966B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5988" y="4433849"/>
            <a:ext cx="1778000" cy="177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495584-CBB5-BF46-B200-1D3C28CC88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5050" y="2555385"/>
            <a:ext cx="1778000" cy="177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0E3BE7-6496-3A4A-A0D8-4DDAFB0C5E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0264" y="4433849"/>
            <a:ext cx="17780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5E0C7-3C2B-4749-9C36-8DBC6E5441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12" y="2859171"/>
            <a:ext cx="2016167" cy="64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8E3F1-B7EA-AB40-9C3E-F88425EA37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3139" y="3109162"/>
            <a:ext cx="482600" cy="190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0BD4A0-AB9A-D34F-A77A-988A670FB149}"/>
              </a:ext>
            </a:extLst>
          </p:cNvPr>
          <p:cNvGrpSpPr/>
          <p:nvPr/>
        </p:nvGrpSpPr>
        <p:grpSpPr>
          <a:xfrm>
            <a:off x="103212" y="4028243"/>
            <a:ext cx="2427348" cy="1906103"/>
            <a:chOff x="103212" y="4028243"/>
            <a:chExt cx="2427348" cy="19061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96FEB7-4B85-634E-A94E-1084DB17B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5606" y="5604146"/>
              <a:ext cx="1676400" cy="3302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74CFE0-26A8-344D-BE8E-F23B1AE8E02D}"/>
                </a:ext>
              </a:extLst>
            </p:cNvPr>
            <p:cNvSpPr txBox="1"/>
            <p:nvPr/>
          </p:nvSpPr>
          <p:spPr>
            <a:xfrm>
              <a:off x="103212" y="4028243"/>
              <a:ext cx="24273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 our experiments, we 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5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AA0C4-5B63-3145-9D70-944BB3B0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51" y="1051872"/>
            <a:ext cx="5390396" cy="5375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2C78E-8244-AB47-9C29-62079518A52C}"/>
              </a:ext>
            </a:extLst>
          </p:cNvPr>
          <p:cNvSpPr txBox="1"/>
          <p:nvPr/>
        </p:nvSpPr>
        <p:spPr>
          <a:xfrm>
            <a:off x="622476" y="1051872"/>
            <a:ext cx="3853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Precision-Recall Curve</a:t>
            </a:r>
          </a:p>
        </p:txBody>
      </p:sp>
    </p:spTree>
    <p:extLst>
      <p:ext uri="{BB962C8B-B14F-4D97-AF65-F5344CB8AC3E}">
        <p14:creationId xmlns:p14="http://schemas.microsoft.com/office/powerpoint/2010/main" val="3684848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AA0C4-5B63-3145-9D70-944BB3B0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51" y="1051872"/>
            <a:ext cx="5390396" cy="5375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2C78E-8244-AB47-9C29-62079518A52C}"/>
              </a:ext>
            </a:extLst>
          </p:cNvPr>
          <p:cNvSpPr txBox="1"/>
          <p:nvPr/>
        </p:nvSpPr>
        <p:spPr>
          <a:xfrm>
            <a:off x="622475" y="1051872"/>
            <a:ext cx="4383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Precision-Recall Curve</a:t>
            </a:r>
          </a:p>
          <a:p>
            <a:endParaRPr lang="en-US" sz="3200" dirty="0"/>
          </a:p>
          <a:p>
            <a:r>
              <a:rPr lang="en-US" sz="3200" dirty="0"/>
              <a:t>Average Precision (AP) is the area under the curve</a:t>
            </a:r>
          </a:p>
          <a:p>
            <a:endParaRPr lang="en-US" sz="3200" dirty="0"/>
          </a:p>
          <a:p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higher the better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848E3-6F92-FD4B-A740-AB7B8D3EE23E}"/>
              </a:ext>
            </a:extLst>
          </p:cNvPr>
          <p:cNvSpPr txBox="1"/>
          <p:nvPr/>
        </p:nvSpPr>
        <p:spPr>
          <a:xfrm>
            <a:off x="8183105" y="1375037"/>
            <a:ext cx="214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AP = 0.65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0CCE1-0CA4-F5D5-D3DE-1745010A1370}"/>
              </a:ext>
            </a:extLst>
          </p:cNvPr>
          <p:cNvSpPr txBox="1"/>
          <p:nvPr/>
        </p:nvSpPr>
        <p:spPr>
          <a:xfrm>
            <a:off x="7194963" y="3775694"/>
            <a:ext cx="11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>
                <a:solidFill>
                  <a:srgbClr val="FF0000"/>
                </a:solidFill>
              </a:rPr>
              <a:t>Method</a:t>
            </a:r>
            <a:r>
              <a:rPr lang="es-ES_tradnl" dirty="0">
                <a:solidFill>
                  <a:srgbClr val="FF0000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037706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C703DE-7130-7142-9B9A-D19F2A762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3098" r="31653" b="6133"/>
          <a:stretch/>
        </p:blipFill>
        <p:spPr bwMode="auto">
          <a:xfrm>
            <a:off x="4892040" y="959420"/>
            <a:ext cx="5600312" cy="554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2C78E-8244-AB47-9C29-62079518A52C}"/>
              </a:ext>
            </a:extLst>
          </p:cNvPr>
          <p:cNvSpPr txBox="1"/>
          <p:nvPr/>
        </p:nvSpPr>
        <p:spPr>
          <a:xfrm>
            <a:off x="622475" y="1051872"/>
            <a:ext cx="4383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Precision-Recall Curve</a:t>
            </a:r>
          </a:p>
          <a:p>
            <a:endParaRPr lang="en-US" sz="3200" dirty="0"/>
          </a:p>
          <a:p>
            <a:r>
              <a:rPr lang="en-US" sz="3200" dirty="0"/>
              <a:t>Average Precision (AP) is the area under the curve</a:t>
            </a:r>
          </a:p>
          <a:p>
            <a:endParaRPr lang="en-US" sz="3200" dirty="0"/>
          </a:p>
          <a:p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higher the better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848E3-6F92-FD4B-A740-AB7B8D3EE23E}"/>
              </a:ext>
            </a:extLst>
          </p:cNvPr>
          <p:cNvSpPr txBox="1"/>
          <p:nvPr/>
        </p:nvSpPr>
        <p:spPr>
          <a:xfrm>
            <a:off x="8183105" y="1375037"/>
            <a:ext cx="2140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AP = 0.81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117A7-7F4C-8F40-A95A-77C6ECADAEB2}"/>
              </a:ext>
            </a:extLst>
          </p:cNvPr>
          <p:cNvSpPr txBox="1"/>
          <p:nvPr/>
        </p:nvSpPr>
        <p:spPr>
          <a:xfrm>
            <a:off x="7194963" y="3775694"/>
            <a:ext cx="110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>
                <a:solidFill>
                  <a:srgbClr val="FF0000"/>
                </a:solidFill>
              </a:rPr>
              <a:t>Method</a:t>
            </a:r>
            <a:r>
              <a:rPr lang="es-ES_tradnl" dirty="0">
                <a:solidFill>
                  <a:srgbClr val="FF0000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1256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7437119" y="1447799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7653119" y="1763485"/>
            <a:ext cx="347881" cy="337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B3189-F1BF-6848-B851-22EB726C689B}"/>
              </a:ext>
            </a:extLst>
          </p:cNvPr>
          <p:cNvSpPr/>
          <p:nvPr/>
        </p:nvSpPr>
        <p:spPr>
          <a:xfrm>
            <a:off x="6478808" y="2268344"/>
            <a:ext cx="211275" cy="202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57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43914-78D7-094D-8070-8F96BAC2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A3D03-111B-7748-A1CF-2EC7270D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AA519-DE9F-154C-A393-F7462B25F61E}"/>
              </a:ext>
            </a:extLst>
          </p:cNvPr>
          <p:cNvSpPr txBox="1"/>
          <p:nvPr/>
        </p:nvSpPr>
        <p:spPr>
          <a:xfrm>
            <a:off x="2791151" y="619584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DEFECTS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F95A9-FC2A-D645-84DC-25B78F30D83D}"/>
              </a:ext>
            </a:extLst>
          </p:cNvPr>
          <p:cNvSpPr txBox="1"/>
          <p:nvPr/>
        </p:nvSpPr>
        <p:spPr>
          <a:xfrm>
            <a:off x="8404553" y="6195848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NO-DEFECTS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DD5DE9-ED71-D447-B2FD-9EFFBA672F3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CNN</a:t>
            </a:r>
          </a:p>
          <a:p>
            <a:pPr algn="ctr"/>
            <a:r>
              <a:rPr lang="es-ES_tradnl" sz="4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488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DB8519-B3CE-564E-84D3-BD502A32FB0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 err="1"/>
              <a:t>Sliding</a:t>
            </a:r>
            <a:endParaRPr lang="es-ES_tradnl" sz="4800" dirty="0"/>
          </a:p>
          <a:p>
            <a:pPr algn="ctr"/>
            <a:r>
              <a:rPr lang="es-ES_tradnl" sz="4800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8695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73B55-6541-414A-B6F9-66CD1CD3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0B0F6-4385-0C4C-89B3-99F8256B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15" y="-15064"/>
            <a:ext cx="9240770" cy="6888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DB5A6-F4FE-E742-B28F-30E574E96C68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2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7038</TotalTime>
  <Words>644</Words>
  <Application>Microsoft Macintosh PowerPoint</Application>
  <PresentationFormat>Widescreen</PresentationFormat>
  <Paragraphs>213</Paragraphs>
  <Slides>56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Courier New</vt:lpstr>
      <vt:lpstr>Trebuchet MS</vt:lpstr>
      <vt:lpstr>Office Theme</vt:lpstr>
      <vt:lpstr>PowerPoint Presentation</vt:lpstr>
      <vt:lpstr>PowerPoint Presentation</vt:lpstr>
      <vt:lpstr>PowerPoint Presentation</vt:lpstr>
      <vt:lpstr>Slinding Windows con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RCNN</vt:lpstr>
      <vt:lpstr>PowerPoint Presentation</vt:lpstr>
      <vt:lpstr>PowerPoint Presentation</vt:lpstr>
      <vt:lpstr>PowerPoint Presentation</vt:lpstr>
      <vt:lpstr>PowerPoint Presentation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  (es necesario medir la calidad de la detección)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13</cp:revision>
  <dcterms:created xsi:type="dcterms:W3CDTF">2021-10-19T18:56:13Z</dcterms:created>
  <dcterms:modified xsi:type="dcterms:W3CDTF">2024-10-07T13:55:37Z</dcterms:modified>
</cp:coreProperties>
</file>